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49" d="100"/>
          <a:sy n="49" d="100"/>
        </p:scale>
        <p:origin x="2334" y="5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F10-0B3D-445E-9FCA-378647C3FC0F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88B9F-56C3-44DE-B58D-0F1977B235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272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F10-0B3D-445E-9FCA-378647C3FC0F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88B9F-56C3-44DE-B58D-0F1977B235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7058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F10-0B3D-445E-9FCA-378647C3FC0F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88B9F-56C3-44DE-B58D-0F1977B235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8374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F10-0B3D-445E-9FCA-378647C3FC0F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88B9F-56C3-44DE-B58D-0F1977B235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177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F10-0B3D-445E-9FCA-378647C3FC0F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88B9F-56C3-44DE-B58D-0F1977B235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7550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F10-0B3D-445E-9FCA-378647C3FC0F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88B9F-56C3-44DE-B58D-0F1977B235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8792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F10-0B3D-445E-9FCA-378647C3FC0F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88B9F-56C3-44DE-B58D-0F1977B235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3329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F10-0B3D-445E-9FCA-378647C3FC0F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88B9F-56C3-44DE-B58D-0F1977B235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1304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F10-0B3D-445E-9FCA-378647C3FC0F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88B9F-56C3-44DE-B58D-0F1977B235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1464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F10-0B3D-445E-9FCA-378647C3FC0F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88B9F-56C3-44DE-B58D-0F1977B235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893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F10-0B3D-445E-9FCA-378647C3FC0F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88B9F-56C3-44DE-B58D-0F1977B235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868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65F10-0B3D-445E-9FCA-378647C3FC0F}" type="datetimeFigureOut">
              <a:rPr lang="es-ES" smtClean="0"/>
              <a:t>29/05/2018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88B9F-56C3-44DE-B58D-0F1977B235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6117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91E88D95-2044-4448-BD20-84F56AF94A02}"/>
              </a:ext>
            </a:extLst>
          </p:cNvPr>
          <p:cNvSpPr txBox="1"/>
          <p:nvPr/>
        </p:nvSpPr>
        <p:spPr>
          <a:xfrm>
            <a:off x="116632" y="11917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3" t="7866" r="11239" b="7092"/>
          <a:stretch/>
        </p:blipFill>
        <p:spPr bwMode="auto">
          <a:xfrm>
            <a:off x="315613" y="776536"/>
            <a:ext cx="6209731" cy="3248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31655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</Words>
  <Application>Microsoft Office PowerPoint</Application>
  <PresentationFormat>A4 (210 x 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</dc:creator>
  <cp:lastModifiedBy>ana belen crujeiras</cp:lastModifiedBy>
  <cp:revision>6</cp:revision>
  <dcterms:created xsi:type="dcterms:W3CDTF">2018-05-15T11:49:01Z</dcterms:created>
  <dcterms:modified xsi:type="dcterms:W3CDTF">2018-05-29T16:19:37Z</dcterms:modified>
</cp:coreProperties>
</file>